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73" autoAdjust="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4B626-FCC5-4BEA-8CA8-5F771A1C2658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EA82C-D2C5-4A3F-B78B-76E8E825A0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9EA82C-D2C5-4A3F-B78B-76E8E825A0F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9EA82C-D2C5-4A3F-B78B-76E8E825A0F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b="1" dirty="0" smtClean="0"/>
              <a:t>But</a:t>
            </a:r>
            <a:r>
              <a:rPr lang="en-US" sz="1600" b="1" baseline="0" dirty="0" smtClean="0"/>
              <a:t> a good leader doesn’t kill people, and be a bad influence on them., That’s what gave him a bad rating. </a:t>
            </a:r>
            <a:endParaRPr 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9EA82C-D2C5-4A3F-B78B-76E8E825A0F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153E65A-50FB-44E5-A6E1-B9D65A4CF9A9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4016A00-BCB3-435B-8E8C-A419DE0795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itler.jpg"/>
          <p:cNvPicPr>
            <a:picLocks noChangeAspect="1"/>
          </p:cNvPicPr>
          <p:nvPr/>
        </p:nvPicPr>
        <p:blipFill>
          <a:blip r:embed="rId2" cstate="print">
            <a:lum bright="15000" contrast="32000"/>
          </a:blip>
          <a:stretch>
            <a:fillRect/>
          </a:stretch>
        </p:blipFill>
        <p:spPr>
          <a:xfrm>
            <a:off x="1143000" y="1295400"/>
            <a:ext cx="7610155" cy="541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143000" y="5410200"/>
            <a:ext cx="2438400" cy="1295400"/>
          </a:xfrm>
        </p:spPr>
        <p:txBody>
          <a:bodyPr>
            <a:normAutofit fontScale="92500" lnSpcReduction="10000"/>
          </a:bodyPr>
          <a:lstStyle/>
          <a:p>
            <a:r>
              <a:rPr lang="en-US" sz="3000" b="1" dirty="0" smtClean="0">
                <a:solidFill>
                  <a:srgbClr val="FFFF00"/>
                </a:solidFill>
              </a:rPr>
              <a:t>BY: Joselyn Romero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2B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152400"/>
            <a:ext cx="4724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Adolf Hitler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Hitler’s Youth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Hitler was born on April 20, 1889. He was the fourth child of Alois Schickelgruber and Kara Hitler. He was born in the town of Braunqu.</a:t>
            </a:r>
          </a:p>
          <a:p>
            <a:r>
              <a:rPr lang="en-US" sz="2000" dirty="0" smtClean="0"/>
              <a:t>His father wanted Hitler to become an official in the Austrian army.</a:t>
            </a:r>
          </a:p>
          <a:p>
            <a:r>
              <a:rPr lang="en-US" sz="2000" dirty="0" smtClean="0"/>
              <a:t>Was obsessed with German Nationalism to rebel against his father. </a:t>
            </a:r>
          </a:p>
          <a:p>
            <a:r>
              <a:rPr lang="en-US" sz="2000" dirty="0" smtClean="0"/>
              <a:t>Loved to paint</a:t>
            </a:r>
          </a:p>
          <a:p>
            <a:r>
              <a:rPr lang="en-US" sz="2000" dirty="0" smtClean="0"/>
              <a:t>Was rejected twice by the academy of Fine arts Vienna. 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6" name="Content Placeholder 5" descr="Adolf childhoo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78948" y="1524000"/>
            <a:ext cx="3053404" cy="4664075"/>
          </a:xfrm>
        </p:spPr>
      </p:pic>
    </p:spTree>
  </p:cSld>
  <p:clrMapOvr>
    <a:masterClrMapping/>
  </p:clrMapOvr>
  <p:transition advTm="500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Adolf Hitler had an Autocratic leadership style. </a:t>
            </a:r>
          </a:p>
          <a:p>
            <a:r>
              <a:rPr lang="en-US" dirty="0" smtClean="0"/>
              <a:t> Very controlling and Distrusted everyone. </a:t>
            </a:r>
          </a:p>
          <a:p>
            <a:r>
              <a:rPr lang="en-US" dirty="0" smtClean="0"/>
              <a:t>Very manipulating</a:t>
            </a:r>
          </a:p>
          <a:p>
            <a:r>
              <a:rPr lang="en-US" dirty="0" smtClean="0"/>
              <a:t>Had great communication skills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1" name="Content Placeholder 10" descr="walkin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86400" y="2209800"/>
            <a:ext cx="3200400" cy="3733800"/>
          </a:xfrm>
        </p:spPr>
      </p:pic>
      <p:sp>
        <p:nvSpPr>
          <p:cNvPr id="8" name="Rectangle 7"/>
          <p:cNvSpPr/>
          <p:nvPr/>
        </p:nvSpPr>
        <p:spPr>
          <a:xfrm>
            <a:off x="1524000" y="228600"/>
            <a:ext cx="73914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Hitler’s leadership style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Hitler’s coercive power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Hitler became the leader of the Nazi party, and was voted in by the people.</a:t>
            </a:r>
          </a:p>
          <a:p>
            <a:r>
              <a:rPr lang="en-US" dirty="0" smtClean="0"/>
              <a:t>The holocaust, and the destruction of over 6 million Jews</a:t>
            </a:r>
          </a:p>
          <a:p>
            <a:endParaRPr lang="en-US" dirty="0" smtClean="0"/>
          </a:p>
        </p:txBody>
      </p:sp>
      <p:pic>
        <p:nvPicPr>
          <p:cNvPr id="10" name="Picture 9" descr="dead peo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4064000"/>
            <a:ext cx="4445000" cy="2794000"/>
          </a:xfrm>
          <a:prstGeom prst="rect">
            <a:avLst/>
          </a:prstGeom>
        </p:spPr>
      </p:pic>
    </p:spTree>
  </p:cSld>
  <p:clrMapOvr>
    <a:masterClrMapping/>
  </p:clrMapOvr>
  <p:transition advTm="5000">
    <p:fade thruBlk="1"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anyone questioned his authority, he would kill them.</a:t>
            </a:r>
          </a:p>
          <a:p>
            <a:r>
              <a:rPr lang="en-US" dirty="0" smtClean="0"/>
              <a:t>He eliminated his other challenges, including Gypsies, communists, and Jews. </a:t>
            </a:r>
            <a:endParaRPr lang="en-US" dirty="0"/>
          </a:p>
        </p:txBody>
      </p:sp>
      <p:pic>
        <p:nvPicPr>
          <p:cNvPr id="4" name="Picture 3" descr="hitler being ga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3657600"/>
            <a:ext cx="4682771" cy="3200400"/>
          </a:xfrm>
          <a:prstGeom prst="rect">
            <a:avLst/>
          </a:prstGeom>
        </p:spPr>
      </p:pic>
    </p:spTree>
  </p:cSld>
  <p:clrMapOvr>
    <a:masterClrMapping/>
  </p:clrMapOvr>
  <p:transition advTm="500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Hitler’s Rating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Hitler was a very influential leader</a:t>
            </a:r>
          </a:p>
          <a:p>
            <a:r>
              <a:rPr lang="en-US" dirty="0" smtClean="0"/>
              <a:t>Great manipulator</a:t>
            </a:r>
          </a:p>
          <a:p>
            <a:r>
              <a:rPr lang="en-US" dirty="0" smtClean="0"/>
              <a:t>Had many followers, and people to agree with him on points of view</a:t>
            </a:r>
          </a:p>
          <a:p>
            <a:r>
              <a:rPr lang="en-US" dirty="0" smtClean="0"/>
              <a:t>He brought people out of poverty, and eliminated unemployment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Content Placeholder 7" descr="thumbs down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486400" y="2133600"/>
            <a:ext cx="2895600" cy="2808287"/>
          </a:xfrm>
        </p:spPr>
      </p:pic>
    </p:spTree>
  </p:cSld>
  <p:clrMapOvr>
    <a:masterClrMapping/>
  </p:clrMapOvr>
  <p:transition advTm="8000">
    <p:fade thruBlk="1"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97</TotalTime>
  <Words>220</Words>
  <Application>Microsoft Office PowerPoint</Application>
  <PresentationFormat>On-screen Show (4:3)</PresentationFormat>
  <Paragraphs>30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 </vt:lpstr>
      <vt:lpstr>Hitler’s Youth</vt:lpstr>
      <vt:lpstr>Slide 3</vt:lpstr>
      <vt:lpstr>Hitler’s coercive power</vt:lpstr>
      <vt:lpstr>Managing Conflict</vt:lpstr>
      <vt:lpstr>Hitler’s Rating</vt:lpstr>
    </vt:vector>
  </TitlesOfParts>
  <Company>Granite Schools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9558075</dc:creator>
  <cp:lastModifiedBy>9558075</cp:lastModifiedBy>
  <cp:revision>11</cp:revision>
  <dcterms:created xsi:type="dcterms:W3CDTF">2010-04-23T19:09:13Z</dcterms:created>
  <dcterms:modified xsi:type="dcterms:W3CDTF">2010-04-28T13:28:22Z</dcterms:modified>
</cp:coreProperties>
</file>